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4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3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2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5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2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4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2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8490-5B40-43C1-BA5E-73EC338036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FEB5-0032-4109-A087-A236F91B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8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260648"/>
            <a:ext cx="5616622" cy="396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068" y="4005064"/>
            <a:ext cx="3735162" cy="26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5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260648"/>
            <a:ext cx="5616621" cy="396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069" y="4005064"/>
            <a:ext cx="3735160" cy="26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vo\Pictures\OWID-Bulgaria-Albania-20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616624" cy="39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vo\Pictures\OWID-Mortality-Bulgaria-Albania-20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68" y="4005064"/>
            <a:ext cx="3735163" cy="263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1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5616624" cy="39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068" y="4005064"/>
            <a:ext cx="3735163" cy="263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2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260648"/>
            <a:ext cx="5616622" cy="39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068" y="4005064"/>
            <a:ext cx="3735162" cy="263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75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Evo</dc:creator>
  <cp:lastModifiedBy>Dimitar Hristov</cp:lastModifiedBy>
  <cp:revision>2</cp:revision>
  <dcterms:created xsi:type="dcterms:W3CDTF">2021-10-13T07:43:13Z</dcterms:created>
  <dcterms:modified xsi:type="dcterms:W3CDTF">2021-10-13T14:29:23Z</dcterms:modified>
</cp:coreProperties>
</file>